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acarrol@auroragov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NCDA Presentation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City of Aurora,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2025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Sarah A. Pulliam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Community Development Manager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4A43F4-59BC-D6C5-BB70-76D5751B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AE58-5A87-D765-3DE1-C07393E7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Changes Encountered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526B-E96D-31F1-2427-2CCED4DF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Abrupt FMLA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Change in Team Dynamics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Empowerment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Change in Management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Uncertainty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7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EA0856-DE28-C85F-CFD1-182E460B1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3DCB-9BC6-4C47-575D-35DC9373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253C6-0A0A-2A73-6C83-CBFB32F7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Team, Division, 1:1 Meetings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New Alignment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Reiterate Goals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Upper Management Assistance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0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B5BACD-F0A9-4861-DA1D-FF74F4593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7686-7982-9583-8B5A-E6934F91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16C29-F5FA-D566-746E-E8D5632E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Sarah A. Pulliam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Housing &amp; Community Development Manger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City of Aurora, CO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sacarrol@auroragov.org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(720) 326-1423</a:t>
            </a:r>
          </a:p>
        </p:txBody>
      </p:sp>
    </p:spTree>
    <p:extLst>
      <p:ext uri="{BB962C8B-B14F-4D97-AF65-F5344CB8AC3E}">
        <p14:creationId xmlns:p14="http://schemas.microsoft.com/office/powerpoint/2010/main" val="372510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Gill Sans Nova</vt:lpstr>
      <vt:lpstr>Office Theme</vt:lpstr>
      <vt:lpstr>NCDA Presentation City of Aurora, CO</vt:lpstr>
      <vt:lpstr>Changes Encountered</vt:lpstr>
      <vt:lpstr>Strategies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Pulliam, Sarah</cp:lastModifiedBy>
  <cp:revision>29</cp:revision>
  <dcterms:created xsi:type="dcterms:W3CDTF">2022-02-23T18:33:08Z</dcterms:created>
  <dcterms:modified xsi:type="dcterms:W3CDTF">2025-06-10T22:20:24Z</dcterms:modified>
</cp:coreProperties>
</file>