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612B-E66C-484A-8FE7-CA264E5F3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04BA4E-E19F-4D7F-A547-4603D0FD3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36276-A4E0-4D42-A8FB-DD3EF1320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4366F-D537-4AFA-99CF-A4521B67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ECE89-B444-4AD2-A513-3F4D5153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4CE1F-8761-4F99-A9C4-7D91BC7E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58AB41-1B49-4D43-BF3A-6AC15AEE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A9EE2-EFB0-4544-AAB3-7626C807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ACD85-263D-41C1-B760-ABC1C7A7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C5FCC-449C-4B86-9957-9E8F1EA0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5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9DA055-6B4F-407A-A67D-6F433CC62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9386A-AB90-4626-A95C-F2FCC8074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E060D-10D2-459B-8B25-D6099815C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FE1A7-8401-4926-8F9A-153945E50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E818A-EAD5-4E63-B9D6-488695A6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930D-8B5A-449D-B869-B99103FC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FB80E-5830-4AF6-99D9-B2E960EE8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4A402-31DB-4AD5-88A6-6F5A8013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B872E-EA09-4B30-AE6B-F20152599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F546-7600-42A7-B4DC-6549892A8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1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7FB1-B899-4D6D-9C9F-962C2C3E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5B30C-C1A8-4A4C-9457-4E13AD4C7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9E128-62DF-473F-817D-09BE0745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0C21B-789C-4AB5-B0B1-41E0E154B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1694D-82C5-4C7D-9181-CAD162B96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8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3F65B-3A9A-4837-8354-4C3E05FA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BF457-6699-4420-8520-C30AF7A56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656A9-7891-4151-AE68-2C838ABB5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34520-3D8D-4AB7-AB72-AA9DB650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3446B-29E8-42CE-B750-768CAA0E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B89F1-E1DD-45ED-A5C4-6631ECEE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8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FD72F-CA1D-47EB-A476-2672E86F3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C90631-0A73-44AE-B3AE-3850B5053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A83FF-4780-4A7A-9234-F181C7E2B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FA14EF-660D-4804-B053-D50FE5441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1F0239-B225-4825-B190-39B2B5E52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74879A-786A-4C82-A11B-D667C35B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D31B80-094D-4B20-AABC-F1548A161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BB8878-2C6E-4A69-8A95-564C436F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2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35976-3706-430B-BE5E-8AEFDC069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8AE71F-D17A-441E-B3E8-99691253B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D0E3D-D7F3-45CB-BC0A-F10A08E6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B2AF9-1B01-4F8E-8D91-D8F290B2B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5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C1A85C-7675-4210-A7D5-AE5EAEDD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24DC2C-D2B2-4A1B-A272-B38787E9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D0E2B-DCBB-4432-AC5E-EA7D17BB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8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11E81-C622-4F3D-BE76-F67FA6013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A3E4A-D5B6-4218-9E21-939F2C96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702A93-BB92-4E51-9100-E353401F7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D7DBC-8CBF-4A4E-ACBD-59F85475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556148-9B53-41F9-928C-7495BC5B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0AFCE-5BFF-4260-9142-EBE47053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4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D292-65C5-4785-A1FC-A3A174844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DC3D54-003B-4DAB-BAD8-886760ED3A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99142-7919-44EC-BEC6-A911324F7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46FC-E1C2-4A0F-BB4A-28A8528B7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B3156-50C4-4D29-9EF7-1626DE1C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74DE9-6FB8-4FE1-BAFA-E3999B44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7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D1034E-7A8B-4076-9A56-8F62BFBD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64AEF-1368-47F2-9008-E7B7D92AC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51325-38C7-4783-B2D8-B1FB985754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0238F-14B5-47B2-A12A-8DCE11FFDCD5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A2F51-0E35-4374-8197-D7DBA968B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F8B13-6E33-43F9-A64D-45A14DBDE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8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acarrol@auroragov.or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NCDA Presentation</a:t>
            </a:r>
            <a:b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City of Aurora, CO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June 2025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Sarah A. Pulliam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Community Development Manager</a:t>
            </a:r>
          </a:p>
        </p:txBody>
      </p:sp>
    </p:spTree>
    <p:extLst>
      <p:ext uri="{BB962C8B-B14F-4D97-AF65-F5344CB8AC3E}">
        <p14:creationId xmlns:p14="http://schemas.microsoft.com/office/powerpoint/2010/main" val="292052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4A43F4-59BC-D6C5-BB70-76D5751B0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1AE58-5A87-D765-3DE1-C07393E77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Changes Encountered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2526B-E96D-31F1-2427-2CCED4DF2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Abrupt FMLA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Change in Team Dynamics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Empowerment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Change in Management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Uncertainty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771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EA0856-DE28-C85F-CFD1-182E460B1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03DCB-9BC6-4C47-575D-35DC93734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Strategies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253C6-0A0A-2A73-6C83-CBFB32F76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Team, Division, 1:1 Meetings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New Alignment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Reiterate Goals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Upper Management Assistance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709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B5BACD-F0A9-4861-DA1D-FF74F4593B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37686-7982-9583-8B5A-E6934F91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116C29-F5FA-D566-746E-E8D5632E1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Sarah A. Pulliam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Housing &amp; Community Development Manger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City of Aurora, CO</a:t>
            </a: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sacarrol@auroragov.org</a:t>
            </a: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(720) 326-1423</a:t>
            </a:r>
          </a:p>
        </p:txBody>
      </p:sp>
    </p:spTree>
    <p:extLst>
      <p:ext uri="{BB962C8B-B14F-4D97-AF65-F5344CB8AC3E}">
        <p14:creationId xmlns:p14="http://schemas.microsoft.com/office/powerpoint/2010/main" val="3725106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69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Gill Sans MT</vt:lpstr>
      <vt:lpstr>Gill Sans Nova</vt:lpstr>
      <vt:lpstr>Office Theme</vt:lpstr>
      <vt:lpstr>NCDA Presentation City of Aurora, CO</vt:lpstr>
      <vt:lpstr>Changes Encountered</vt:lpstr>
      <vt:lpstr>Strategies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NCDA PowerPoint Template</dc:title>
  <dc:creator>MELISSA HORR</dc:creator>
  <cp:lastModifiedBy>Pulliam, Sarah</cp:lastModifiedBy>
  <cp:revision>29</cp:revision>
  <dcterms:created xsi:type="dcterms:W3CDTF">2022-02-23T18:33:08Z</dcterms:created>
  <dcterms:modified xsi:type="dcterms:W3CDTF">2025-06-10T22:20:24Z</dcterms:modified>
</cp:coreProperties>
</file>